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7" r:id="rId3"/>
    <p:sldId id="278" r:id="rId4"/>
    <p:sldId id="282" r:id="rId5"/>
    <p:sldId id="285" r:id="rId6"/>
    <p:sldId id="279" r:id="rId7"/>
    <p:sldId id="283" r:id="rId8"/>
    <p:sldId id="284" r:id="rId9"/>
    <p:sldId id="286" r:id="rId10"/>
    <p:sldId id="289" r:id="rId11"/>
    <p:sldId id="287" r:id="rId12"/>
    <p:sldId id="288" r:id="rId13"/>
    <p:sldId id="281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11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05A9-2088-48E2-9F31-EE6437DB48F4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E971-965A-4899-8478-E6509D2BB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36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95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25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81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1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1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43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7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5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06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4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14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15C2-F496-4429-B145-6EC08B50E97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8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395536" y="620688"/>
            <a:ext cx="828425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МКУК Крутологовский СДК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140968"/>
            <a:ext cx="8261622" cy="1323439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В ВЕКАХ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2095957"/>
      </p:ext>
    </p:extLst>
  </p:cSld>
  <p:clrMapOvr>
    <a:masterClrMapping/>
  </p:clrMapOvr>
  <p:transition advTm="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71600" y="6165304"/>
            <a:ext cx="79208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Краеведческий музей. Город Новосибирск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62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63914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Сейчас на подъезде деревни Вахрушево Коченевского района открыт памятный камень в честь найденного неподалеку скелета мамонта. Депутат Законодательного собрания области Александр Барсуков поддержал просьбу обратившихся к нему жителей района поставить памятник Матильде. В 2015 году неподалеку от места находки был поставлен памятный камень. В этом году исполняется пять лет с момента воздвижения камня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 advTm="18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ОТКРЫТИЕ ПАМЯТНОГО КАМНЯ. АВГУСТ 2015 год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 advTm="18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Рисунок 2" descr="C:\Users\бук\Desktop\20200825_1022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95536" y="2564904"/>
            <a:ext cx="8064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 презентацией работала творческая  группа Крутологовского сельского</a:t>
            </a:r>
          </a:p>
          <a:p>
            <a:pPr algn="ctr"/>
            <a:r>
              <a:rPr lang="ru-RU" dirty="0" smtClean="0"/>
              <a:t> Дома Культуры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47664" y="5229200"/>
            <a:ext cx="633670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r="19512"/>
          <a:stretch/>
        </p:blipFill>
        <p:spPr>
          <a:xfrm>
            <a:off x="-36513" y="-27384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Denis\Desktop\Воскобович\Новая папка\75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637" y="2895790"/>
            <a:ext cx="1225480" cy="13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82437" y="-690557"/>
            <a:ext cx="9226437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1940 году на берегу реки Оёш деревни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Вахрушево Коченевского района,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деревенскими мальчишками были обнаружены останки мамонта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6612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ДАЛИ ИМЯ - МАТИЛЬДА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11263943"/>
      </p:ext>
    </p:extLst>
  </p:cSld>
  <p:clrMapOvr>
    <a:masterClrMapping/>
  </p:clrMapOvr>
  <p:transition advTm="1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67544" y="0"/>
            <a:ext cx="7992888" cy="286232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54000"/>
                </a:schemeClr>
              </a:gs>
              <a:gs pos="100000">
                <a:schemeClr val="accent3">
                  <a:lumMod val="20000"/>
                  <a:lumOff val="80000"/>
                  <a:alpha val="40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Ориентировочный геологический возраст скелета 10-20 тысяч лет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ksandraC" pitchFamily="50" charset="-52"/>
            </a:endParaRPr>
          </a:p>
        </p:txBody>
      </p:sp>
      <p:pic>
        <p:nvPicPr>
          <p:cNvPr id="4097" name="Picture 1" descr="C:\Users\бук\Desktop\фото матильды\oe-sh-700x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77055"/>
            <a:ext cx="6307460" cy="41809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72200" y="5229200"/>
            <a:ext cx="252028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Река Оёш. Деревня Вахрушево. Коченёвский район. НОВОСИБИРСКАЯ ОБЛАСТЬ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91345069"/>
      </p:ext>
    </p:extLst>
  </p:cSld>
  <p:clrMapOvr>
    <a:masterClrMapping/>
  </p:clrMapOvr>
  <p:transition advTm="1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бук\Desktop\фото матильды\xw_1076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5438" cy="61653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76060941"/>
      </p:ext>
    </p:extLst>
  </p:cSld>
  <p:clrMapOvr>
    <a:masterClrMapping/>
  </p:clrMapOvr>
  <p:transition advTm="3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бук\Desktop\фото матильды\мамонт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6600" y="-161925"/>
            <a:ext cx="10618788" cy="7181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C:\Users\Denis\Desktop\Воскобович\Новая папка\13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1390" y="5975520"/>
            <a:ext cx="1333474" cy="7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nis\Desktop\Воскобович\Новая папка\75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637" y="2895790"/>
            <a:ext cx="1225480" cy="13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is\Desktop\Воскобович\Новая папка\1448889150_forell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17" y="5608941"/>
            <a:ext cx="1060594" cy="10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бук\Desktop\фото матильды\scale_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7526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411760" y="2780928"/>
            <a:ext cx="6480720" cy="38164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Следует отметить, что Матильда – это первый полный скелет мамонта, найденный на территории Западной Сибири, причем скелет, имеющий очень хорошую сохранность, хотя останки пролежали в земле более 20 - </a:t>
            </a:r>
            <a:r>
              <a:rPr lang="ru-RU" sz="2400" dirty="0" err="1" smtClean="0"/>
              <a:t>ти</a:t>
            </a:r>
            <a:r>
              <a:rPr lang="ru-RU" sz="2400" dirty="0" smtClean="0"/>
              <a:t> тысяч лет. 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90889977"/>
      </p:ext>
    </p:extLst>
  </p:cSld>
  <p:clrMapOvr>
    <a:masterClrMapping/>
  </p:clrMapOvr>
  <p:transition advTm="13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-456530"/>
            <a:ext cx="864096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большей долей вероятности можно предположить, что Матильда погибла, будучи затянутой в болотную трясину или провалившись под лед водоема. На это косвенно указывает то, что скелет был найден целым. Все кости лежали в одном месте, в анатомическом порядке.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72738" cy="7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5008" y="4005064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Скелет оёшинского мамонта смонтирован на специальной металлической конструкции и размещен на подиуме в музее. Оёшинский мамонт представляет большую научную ценность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 advTm="8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1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8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236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выкинул всего одну…</dc:title>
  <dc:creator>Denis</dc:creator>
  <cp:lastModifiedBy>бук</cp:lastModifiedBy>
  <cp:revision>120</cp:revision>
  <dcterms:created xsi:type="dcterms:W3CDTF">2017-11-11T12:33:16Z</dcterms:created>
  <dcterms:modified xsi:type="dcterms:W3CDTF">2020-08-27T04:09:39Z</dcterms:modified>
</cp:coreProperties>
</file>